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3" r:id="rId5"/>
    <p:sldId id="262" r:id="rId6"/>
    <p:sldId id="264" r:id="rId7"/>
  </p:sldIdLst>
  <p:sldSz cx="9144000" cy="6858000" type="screen4x3"/>
  <p:notesSz cx="6858000" cy="9144000"/>
  <p:custDataLst>
    <p:tags r:id="rId8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0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20688"/>
            <a:ext cx="7772400" cy="1470025"/>
          </a:xfrm>
        </p:spPr>
        <p:txBody>
          <a:bodyPr/>
          <a:lstStyle>
            <a:lvl1pPr>
              <a:defRPr b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20608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07AE4-FF55-44EF-898C-B030A3E36B36}" type="datetimeFigureOut">
              <a:rPr lang="ru-RU"/>
              <a:pPr>
                <a:defRPr/>
              </a:pPr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C3EA7-553C-4E2F-A272-E2ACE0006E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0325A-51DF-4003-BEA3-5D77949C43E0}" type="datetimeFigureOut">
              <a:rPr lang="ru-RU"/>
              <a:pPr>
                <a:defRPr/>
              </a:pPr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B553A-02FC-4202-8F4D-13618B4B99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6F69D-1D0D-485E-B002-3087F21F733F}" type="datetimeFigureOut">
              <a:rPr lang="ru-RU"/>
              <a:pPr>
                <a:defRPr/>
              </a:pPr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62B35-7312-4440-8432-FEC39FD502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66A76-9711-4EA4-999B-B587C833837F}" type="datetimeFigureOut">
              <a:rPr lang="ru-RU"/>
              <a:pPr>
                <a:defRPr/>
              </a:pPr>
              <a:t>28.01.2018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45F13-2456-4B97-A3DE-7FB557AB87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51FA49-23B9-4E0B-A72A-9EA0192AFE44}" type="datetimeFigureOut">
              <a:rPr lang="ru-RU"/>
              <a:pPr>
                <a:defRPr/>
              </a:pPr>
              <a:t>28.01.2018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732EC-43F8-464B-9A65-46B33007AE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B4C34-ED61-4578-AA59-2CAA571D1668}" type="datetimeFigureOut">
              <a:rPr lang="ru-RU"/>
              <a:pPr>
                <a:defRPr/>
              </a:pPr>
              <a:t>28.01.2018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6735A-1E13-4816-930A-5FD96AE5ED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FFF72-4261-4A14-B1D1-A9552FE7ED55}" type="datetimeFigureOut">
              <a:rPr lang="ru-RU"/>
              <a:pPr>
                <a:defRPr/>
              </a:pPr>
              <a:t>28.01.2018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56827-C8AE-4C9D-8577-AF9BE55599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43FCC-7A5E-438A-A190-CA9841A2CE64}" type="datetimeFigureOut">
              <a:rPr lang="ru-RU"/>
              <a:pPr>
                <a:defRPr/>
              </a:pPr>
              <a:t>28.01.2018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8A579-080A-4547-B206-B0FFDBAE2C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AE29D-AC3D-4E86-9AA5-E33766539BD0}" type="datetimeFigureOut">
              <a:rPr lang="ru-RU"/>
              <a:pPr>
                <a:defRPr/>
              </a:pPr>
              <a:t>28.01.2018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ECFA9-5F83-411B-8634-6824EE53FF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67E77-3F69-41D7-A32C-EAC170043855}" type="datetimeFigureOut">
              <a:rPr lang="ru-RU"/>
              <a:pPr>
                <a:defRPr/>
              </a:pPr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38B78-AF2F-4466-AD3C-51037C41A8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5F093-A0A2-4E3E-B0E4-F518F9592DF5}" type="datetimeFigureOut">
              <a:rPr lang="ru-RU"/>
              <a:pPr>
                <a:defRPr/>
              </a:pPr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144E8-EE58-4827-8A1F-8C15F5BED2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5B9ED1F-7ACF-49C9-BA95-17E015E3DC5D}" type="datetimeFigureOut">
              <a:rPr lang="ru-RU"/>
              <a:pPr>
                <a:defRPr/>
              </a:pPr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F464F2A-EFF8-492E-8B54-D88639ED40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5937250" y="6488113"/>
            <a:ext cx="3206750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>
                <a:latin typeface="+mn-lt"/>
                <a:cs typeface="+mn-cs"/>
                <a:hlinkClick r:id="rId14"/>
              </a:rPr>
              <a:t>http://presentation-creation.ru/</a:t>
            </a:r>
            <a:endParaRPr lang="en-US" sz="3200" dirty="0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620713"/>
            <a:ext cx="7772400" cy="316865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80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Прямая речь. Диалог</a:t>
            </a:r>
            <a:r>
              <a:rPr lang="ru-RU" b="0" smtClean="0"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4868863"/>
            <a:ext cx="6400800" cy="17526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D9D9D9"/>
                </a:solidFill>
              </a:rPr>
              <a:t>Урок русского языка в 6 классе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323850" y="115888"/>
            <a:ext cx="3097213" cy="5099050"/>
          </a:xfrm>
        </p:spPr>
        <p:txBody>
          <a:bodyPr/>
          <a:lstStyle/>
          <a:p>
            <a:pPr eaLnBrk="1" hangingPunct="1"/>
            <a:r>
              <a:rPr lang="ru-RU" sz="2400" smtClean="0">
                <a:latin typeface="Times New Roman" pitchFamily="18" charset="0"/>
              </a:rPr>
              <a:t>У меня зазвонил телефон. </a:t>
            </a:r>
            <a:br>
              <a:rPr lang="ru-RU" sz="2400" smtClean="0">
                <a:latin typeface="Times New Roman" pitchFamily="18" charset="0"/>
              </a:rPr>
            </a:br>
            <a:r>
              <a:rPr lang="ru-RU" sz="2400" smtClean="0">
                <a:latin typeface="Times New Roman" pitchFamily="18" charset="0"/>
              </a:rPr>
              <a:t>- Кто говорит? </a:t>
            </a:r>
            <a:br>
              <a:rPr lang="ru-RU" sz="2400" smtClean="0">
                <a:latin typeface="Times New Roman" pitchFamily="18" charset="0"/>
              </a:rPr>
            </a:br>
            <a:r>
              <a:rPr lang="ru-RU" sz="2400" smtClean="0">
                <a:latin typeface="Times New Roman" pitchFamily="18" charset="0"/>
              </a:rPr>
              <a:t>- Слон. </a:t>
            </a:r>
            <a:br>
              <a:rPr lang="ru-RU" sz="2400" smtClean="0">
                <a:latin typeface="Times New Roman" pitchFamily="18" charset="0"/>
              </a:rPr>
            </a:br>
            <a:r>
              <a:rPr lang="ru-RU" sz="2400" smtClean="0">
                <a:latin typeface="Times New Roman" pitchFamily="18" charset="0"/>
              </a:rPr>
              <a:t>- Откуда? </a:t>
            </a:r>
            <a:br>
              <a:rPr lang="ru-RU" sz="2400" smtClean="0">
                <a:latin typeface="Times New Roman" pitchFamily="18" charset="0"/>
              </a:rPr>
            </a:br>
            <a:r>
              <a:rPr lang="ru-RU" sz="2400" smtClean="0">
                <a:latin typeface="Times New Roman" pitchFamily="18" charset="0"/>
              </a:rPr>
              <a:t>- От верблюда. </a:t>
            </a:r>
            <a:br>
              <a:rPr lang="ru-RU" sz="2400" smtClean="0">
                <a:latin typeface="Times New Roman" pitchFamily="18" charset="0"/>
              </a:rPr>
            </a:br>
            <a:r>
              <a:rPr lang="ru-RU" sz="2400" smtClean="0">
                <a:latin typeface="Times New Roman" pitchFamily="18" charset="0"/>
              </a:rPr>
              <a:t>- Что вам надо? </a:t>
            </a:r>
            <a:br>
              <a:rPr lang="ru-RU" sz="2400" smtClean="0">
                <a:latin typeface="Times New Roman" pitchFamily="18" charset="0"/>
              </a:rPr>
            </a:br>
            <a:r>
              <a:rPr lang="ru-RU" sz="2400" smtClean="0">
                <a:latin typeface="Times New Roman" pitchFamily="18" charset="0"/>
              </a:rPr>
              <a:t>- Шоколада. </a:t>
            </a:r>
            <a:br>
              <a:rPr lang="ru-RU" sz="2400" smtClean="0">
                <a:latin typeface="Times New Roman" pitchFamily="18" charset="0"/>
              </a:rPr>
            </a:br>
            <a:r>
              <a:rPr lang="ru-RU" sz="2400" smtClean="0">
                <a:latin typeface="Times New Roman" pitchFamily="18" charset="0"/>
              </a:rPr>
              <a:t>- Для кого? </a:t>
            </a:r>
            <a:br>
              <a:rPr lang="ru-RU" sz="2400" smtClean="0">
                <a:latin typeface="Times New Roman" pitchFamily="18" charset="0"/>
              </a:rPr>
            </a:br>
            <a:r>
              <a:rPr lang="ru-RU" sz="2400" smtClean="0">
                <a:latin typeface="Times New Roman" pitchFamily="18" charset="0"/>
              </a:rPr>
              <a:t>- Для сына моего. </a:t>
            </a:r>
            <a:br>
              <a:rPr lang="ru-RU" sz="2400" smtClean="0">
                <a:latin typeface="Times New Roman" pitchFamily="18" charset="0"/>
              </a:rPr>
            </a:br>
            <a:r>
              <a:rPr lang="ru-RU" sz="2400" smtClean="0">
                <a:latin typeface="Times New Roman" pitchFamily="18" charset="0"/>
              </a:rPr>
              <a:t>(К.И.Чуковский)</a:t>
            </a:r>
            <a:endParaRPr lang="ru-RU" sz="5400" smtClean="0"/>
          </a:p>
        </p:txBody>
      </p:sp>
      <p:pic>
        <p:nvPicPr>
          <p:cNvPr id="14338" name="Picture 4" descr="0013-015-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71913" y="0"/>
            <a:ext cx="52720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Castellar" pitchFamily="18" charset="0"/>
              </a:rPr>
              <a:t>Задание 1</a:t>
            </a:r>
          </a:p>
        </p:txBody>
      </p:sp>
      <p:sp>
        <p:nvSpPr>
          <p:cNvPr id="1536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</a:rPr>
              <a:t>1. На другой день Знайка сказал коротышкам: «Сегодня вечером приходите, братцы, ко мне».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</a:rPr>
              <a:t>2. Со всех сторон раздались крики: «Верно! Правильно! Молодец, Знайка! Ура!»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</a:rPr>
              <a:t>3. А другой коротышка спросил: «А вы привезли что-нибудь с Луны?»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Castellar" pitchFamily="18" charset="0"/>
              </a:rPr>
              <a:t>Задание 1</a:t>
            </a:r>
          </a:p>
        </p:txBody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ru-RU" smtClean="0">
                <a:latin typeface="Times New Roman" pitchFamily="18" charset="0"/>
              </a:rPr>
              <a:t>1. На другой день Знайка сказал коротышкам: «Сегодня вечером приходите, братцы, ко мне». </a:t>
            </a: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А: «П».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ru-RU" smtClean="0">
                <a:latin typeface="Times New Roman" pitchFamily="18" charset="0"/>
              </a:rPr>
              <a:t>2. Со всех сторон раздались крики: «Верно! Правильно! Молодец, Знайка! Ура!» </a:t>
            </a: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А: «П!»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ru-RU" smtClean="0">
                <a:latin typeface="Times New Roman" pitchFamily="18" charset="0"/>
              </a:rPr>
              <a:t>3. А другой коротышка спросил: «А вы привезли что-нибудь с Луны?» </a:t>
            </a: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А: «П?»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Bookman Old Style" pitchFamily="18" charset="0"/>
              </a:rPr>
              <a:t>Задание 2</a:t>
            </a:r>
          </a:p>
        </p:txBody>
      </p:sp>
      <p:sp>
        <p:nvSpPr>
          <p:cNvPr id="17410" name="Rectangle 3"/>
          <p:cNvSpPr>
            <a:spLocks noGrp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800" smtClean="0">
                <a:latin typeface="Bookman Old Style" pitchFamily="18" charset="0"/>
              </a:rPr>
              <a:t>1. – Где ты брат Иван?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800" smtClean="0">
                <a:latin typeface="Bookman Old Style" pitchFamily="18" charset="0"/>
              </a:rPr>
              <a:t>- В горнице.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800" smtClean="0">
                <a:latin typeface="Bookman Old Style" pitchFamily="18" charset="0"/>
              </a:rPr>
              <a:t>- А что делаешь?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800" smtClean="0">
                <a:latin typeface="Bookman Old Style" pitchFamily="18" charset="0"/>
              </a:rPr>
              <a:t>- Петру помогаю.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800" smtClean="0">
                <a:latin typeface="Bookman Old Style" pitchFamily="18" charset="0"/>
              </a:rPr>
              <a:t>- А Пётр что делает?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800" smtClean="0">
                <a:latin typeface="Bookman Old Style" pitchFamily="18" charset="0"/>
              </a:rPr>
              <a:t>- Да на печи лежит.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800" smtClean="0">
                <a:latin typeface="Bookman Old Style" pitchFamily="18" charset="0"/>
              </a:rPr>
              <a:t>2. – Ты пирог съел?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800" smtClean="0">
                <a:latin typeface="Bookman Old Style" pitchFamily="18" charset="0"/>
              </a:rPr>
              <a:t>- Не я.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800" smtClean="0">
                <a:latin typeface="Bookman Old Style" pitchFamily="18" charset="0"/>
              </a:rPr>
              <a:t>- А ещё хочешь?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800" smtClean="0">
                <a:latin typeface="Bookman Old Style" pitchFamily="18" charset="0"/>
              </a:rPr>
              <a:t>- Хочу.</a:t>
            </a:r>
          </a:p>
        </p:txBody>
      </p:sp>
      <p:pic>
        <p:nvPicPr>
          <p:cNvPr id="17412" name="Picture 4" descr="i (4)"/>
          <p:cNvPicPr>
            <a:picLocks noChangeAspect="1" noChangeArrowheads="1"/>
          </p:cNvPicPr>
          <p:nvPr/>
        </p:nvPicPr>
        <p:blipFill>
          <a:blip r:embed="rId2"/>
          <a:srcRect l="21663" t="12187" r="21663" b="16927"/>
          <a:stretch>
            <a:fillRect/>
          </a:stretch>
        </p:blipFill>
        <p:spPr bwMode="auto">
          <a:xfrm>
            <a:off x="4643438" y="2133600"/>
            <a:ext cx="4248150" cy="3981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Bookman Old Style" pitchFamily="18" charset="0"/>
              </a:rPr>
              <a:t>Рефлексия</a:t>
            </a:r>
          </a:p>
        </p:txBody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smtClean="0">
                <a:latin typeface="Mongolian Baiti" pitchFamily="66" charset="0"/>
              </a:rPr>
              <a:t>Упр. 58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z="2800" smtClean="0">
                <a:latin typeface="Mongolian Baiti" pitchFamily="66" charset="0"/>
              </a:rPr>
              <a:t>1. Алексей Николаевич Толстой предупреждал: «Обращаться с языком кое-как – значит и мыслить кое-как: неточно, приблизительно, неверно». </a:t>
            </a:r>
            <a:r>
              <a:rPr lang="ru-RU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Mongolian Baiti" pitchFamily="66" charset="0"/>
              </a:rPr>
              <a:t>А: «П».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z="2800" smtClean="0">
                <a:latin typeface="Mongolian Baiti" pitchFamily="66" charset="0"/>
              </a:rPr>
              <a:t>2. «Обогащайте себя знанием русского языка, читайте больше, читайте таких мастеров словесного искусства, каковы Пушкин, Гоголь, Лев Толстой, Лесков, Чехов», - настоятельно советовал Максим Горький. </a:t>
            </a:r>
            <a:r>
              <a:rPr lang="ru-RU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Mongolian Baiti" pitchFamily="66" charset="0"/>
              </a:rPr>
              <a:t>«П», - а.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d366ce38582ec45be7a5ff074451c4f7f3e2c60"/>
</p:tagLst>
</file>

<file path=ppt/theme/theme1.xml><?xml version="1.0" encoding="utf-8"?>
<a:theme xmlns:a="http://schemas.openxmlformats.org/drawingml/2006/main" name="Тема Office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188</Words>
  <Application>Microsoft Office PowerPoint</Application>
  <PresentationFormat>Экран (4:3)</PresentationFormat>
  <Paragraphs>26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Arial</vt:lpstr>
      <vt:lpstr>Calibri</vt:lpstr>
      <vt:lpstr>Monotype Corsiva</vt:lpstr>
      <vt:lpstr>Times New Roman</vt:lpstr>
      <vt:lpstr>Castellar</vt:lpstr>
      <vt:lpstr>Bookman Old Style</vt:lpstr>
      <vt:lpstr>Mongolian Baiti</vt:lpstr>
      <vt:lpstr>Тема Office</vt:lpstr>
      <vt:lpstr>Тема Office</vt:lpstr>
      <vt:lpstr>Прямая речь. Диалог </vt:lpstr>
      <vt:lpstr>У меня зазвонил телефон.  - Кто говорит?  - Слон.  - Откуда?  - От верблюда.  - Что вам надо?  - Шоколада.  - Для кого?  - Для сына моего.  (К.И.Чуковский)</vt:lpstr>
      <vt:lpstr>Задание 1</vt:lpstr>
      <vt:lpstr>Задание 1</vt:lpstr>
      <vt:lpstr>Задание 2</vt:lpstr>
      <vt:lpstr>Рефлексия</vt:lpstr>
    </vt:vector>
  </TitlesOfParts>
  <Company>http://presentation-creation.ru/</Company>
  <LinksUpToDate>false</LinksUpToDate>
  <SharedDoc>false</SharedDoc>
  <HyperlinkBase>http://presentation-creation.ru/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obstinate</dc:creator>
  <cp:lastModifiedBy>111</cp:lastModifiedBy>
  <cp:revision>11</cp:revision>
  <dcterms:created xsi:type="dcterms:W3CDTF">2017-03-21T16:32:01Z</dcterms:created>
  <dcterms:modified xsi:type="dcterms:W3CDTF">2018-01-28T13:24:26Z</dcterms:modified>
</cp:coreProperties>
</file>